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4568" autoAdjust="0"/>
  </p:normalViewPr>
  <p:slideViewPr>
    <p:cSldViewPr>
      <p:cViewPr>
        <p:scale>
          <a:sx n="300" d="100"/>
          <a:sy n="300" d="100"/>
        </p:scale>
        <p:origin x="-912" y="-8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2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2018-09-07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-&gt; alias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 noProof="0" smtClean="0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err="1" smtClean="0"/>
              <a:t>value</a:t>
            </a:r>
            <a:r>
              <a:rPr lang="de-DE" noProof="0" smtClean="0"/>
              <a:t>"</a:t>
            </a:r>
            <a:endParaRPr lang="de-DE" noProof="0" dirty="0" smtClean="0"/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*iter;}</a:t>
            </a:r>
            <a:r>
              <a:rPr lang="de-DE" sz="1400" smtClean="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 smtClean="0">
                <a:solidFill>
                  <a:schemeClr val="bg1"/>
                </a:solidFill>
              </a:rPr>
              <a:t> entspricht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16229</Words>
  <Application>Microsoft Office PowerPoint</Application>
  <PresentationFormat>Bildschirmpräsentation (4:3)</PresentationFormat>
  <Paragraphs>4887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2503</cp:revision>
  <cp:lastPrinted>2018-04-11T06:17:22Z</cp:lastPrinted>
  <dcterms:created xsi:type="dcterms:W3CDTF">2008-08-19T13:25:11Z</dcterms:created>
  <dcterms:modified xsi:type="dcterms:W3CDTF">2018-09-07T08:03:43Z</dcterms:modified>
</cp:coreProperties>
</file>